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90774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417044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616" y="6190348"/>
            <a:ext cx="1853515" cy="365125"/>
          </a:xfrm>
        </p:spPr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2956" y="6190348"/>
            <a:ext cx="359427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6161" y="6187172"/>
            <a:ext cx="2057400" cy="365125"/>
          </a:xfrm>
        </p:spPr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1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90754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70479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3826" y="5671363"/>
            <a:ext cx="1853515" cy="365125"/>
          </a:xfrm>
        </p:spPr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7166" y="5671363"/>
            <a:ext cx="359427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371" y="5668187"/>
            <a:ext cx="2057400" cy="365125"/>
          </a:xfrm>
        </p:spPr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0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074" y="1010074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574" y="1010074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399" y="5374797"/>
            <a:ext cx="1853515" cy="365125"/>
          </a:xfrm>
        </p:spPr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5383" y="5374797"/>
            <a:ext cx="359427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30944" y="5371621"/>
            <a:ext cx="2057400" cy="365125"/>
          </a:xfrm>
        </p:spPr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7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3826" y="315699"/>
            <a:ext cx="7773945" cy="536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826" y="1158359"/>
            <a:ext cx="7773946" cy="4908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3826" y="6190348"/>
            <a:ext cx="1853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B4B07-7FAE-4301-B1B1-93E9BEAE61A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7166" y="6190348"/>
            <a:ext cx="3594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0371" y="618717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5B5D-3D76-461D-ADD6-4D7C635B6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49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5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6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6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2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4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DungKo Kurozaki</cp:lastModifiedBy>
  <cp:revision>1</cp:revision>
  <dcterms:created xsi:type="dcterms:W3CDTF">2016-11-02T02:43:17Z</dcterms:created>
  <dcterms:modified xsi:type="dcterms:W3CDTF">2016-11-02T02:51:46Z</dcterms:modified>
</cp:coreProperties>
</file>